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56" r:id="rId5"/>
    <p:sldId id="316" r:id="rId6"/>
    <p:sldId id="257" r:id="rId7"/>
    <p:sldId id="266" r:id="rId8"/>
    <p:sldId id="267" r:id="rId9"/>
    <p:sldId id="268" r:id="rId10"/>
    <p:sldId id="269" r:id="rId11"/>
    <p:sldId id="317" r:id="rId12"/>
    <p:sldId id="318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91" d="100"/>
          <a:sy n="91" d="100"/>
        </p:scale>
        <p:origin x="84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10/29/2020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10/29/2020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78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29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4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0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0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07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6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9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88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4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86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77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77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38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2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88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32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11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85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4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98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95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49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43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79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31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02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45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21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655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68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56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41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780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12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28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15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63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14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1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61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9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6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7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79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10/29/2020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tOAlcovoQ&amp;list=PL33lvabfss1yGrOutFR03OZoqm91TSsvs&amp;ab_channel=Ktea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ki.vn/" TargetMode="External"/><Relationship Id="rId4" Type="http://schemas.openxmlformats.org/officeDocument/2006/relationships/hyperlink" Target="https://www.youtube.com/watch?v=k7x7Q3-nU6o&amp;list=PLzrVYRai0riSRJ3M3bifVWWRq5eJMu6tv&amp;ab_channel=TrungT%C3%A2m%C4%90%C3%A0oT%E1%BA%A1oTinH%E1%BB%8DcKhoaPh%E1%BA%A1m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1981200" y="609600"/>
            <a:ext cx="6858000" cy="2119515"/>
          </a:xfrm>
        </p:spPr>
        <p:txBody>
          <a:bodyPr/>
          <a:lstStyle/>
          <a:p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smtClean="0"/>
              <a:t>cáo</a:t>
            </a:r>
            <a:r>
              <a:rPr lang="en-US" smtClean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/>
            </a:r>
            <a:br>
              <a:rPr lang="en-US" dirty="0"/>
            </a:br>
            <a:r>
              <a:rPr lang="en-US" sz="3600" b="0" dirty="0" err="1"/>
              <a:t>Môn</a:t>
            </a:r>
            <a:r>
              <a:rPr lang="en-US" sz="3600" b="0" dirty="0"/>
              <a:t> </a:t>
            </a:r>
            <a:r>
              <a:rPr lang="en-US" sz="3600" b="0" dirty="0" err="1"/>
              <a:t>công</a:t>
            </a:r>
            <a:r>
              <a:rPr lang="en-US" sz="3600" b="0" dirty="0"/>
              <a:t> </a:t>
            </a:r>
            <a:r>
              <a:rPr lang="en-US" sz="3600" b="0" dirty="0" err="1"/>
              <a:t>nghệ</a:t>
            </a:r>
            <a:r>
              <a:rPr lang="en-US" sz="3600" b="0" dirty="0"/>
              <a:t> Java</a:t>
            </a:r>
            <a:br>
              <a:rPr lang="en-US" sz="3600" b="0" dirty="0"/>
            </a:br>
            <a:r>
              <a:rPr lang="en-US" sz="3600" b="0" dirty="0" err="1"/>
              <a:t>Đề</a:t>
            </a:r>
            <a:r>
              <a:rPr lang="en-US" sz="3600" b="0" dirty="0"/>
              <a:t> </a:t>
            </a:r>
            <a:r>
              <a:rPr lang="en-US" sz="3600" b="0" dirty="0" err="1"/>
              <a:t>tài</a:t>
            </a:r>
            <a:r>
              <a:rPr lang="en-US" sz="3600" b="0" dirty="0"/>
              <a:t>: App </a:t>
            </a:r>
            <a:r>
              <a:rPr lang="en-US" sz="3600" b="0" dirty="0" err="1"/>
              <a:t>bán</a:t>
            </a:r>
            <a:r>
              <a:rPr lang="en-US" sz="3600" b="0" dirty="0"/>
              <a:t> </a:t>
            </a:r>
            <a:r>
              <a:rPr lang="en-US" sz="3600" b="0" dirty="0" err="1" smtClean="0"/>
              <a:t>hàng</a:t>
            </a:r>
            <a:r>
              <a:rPr lang="en-US" sz="3600" b="0" dirty="0" smtClean="0"/>
              <a:t> </a:t>
            </a:r>
            <a:r>
              <a:rPr lang="en-US" sz="3600" b="0" dirty="0"/>
              <a:t>Tiki</a:t>
            </a:r>
            <a:endParaRPr lang="en-US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00400" y="3733800"/>
            <a:ext cx="5181600" cy="2819400"/>
          </a:xfrm>
        </p:spPr>
        <p:txBody>
          <a:bodyPr>
            <a:normAutofit/>
          </a:bodyPr>
          <a:lstStyle/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Lê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Tuấn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Thắng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44.01.104.207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44.01.104.245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Ngọc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44.01.104.202</a:t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Vinh – 44.01.104.247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LỚP HỌC PHẦN: COMP104201</a:t>
            </a:r>
            <a:endParaRPr lang="en-US" sz="3200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 smtClean="0"/>
              <a:t>màn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hình</a:t>
            </a:r>
            <a:r>
              <a:rPr lang="en-US" sz="2800" b="0" dirty="0" smtClean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36444" y="1278748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1. </a:t>
            </a:r>
            <a:r>
              <a:rPr lang="en-US" sz="2000" dirty="0" err="1">
                <a:solidFill>
                  <a:schemeClr val="bg2"/>
                </a:solidFill>
              </a:rPr>
              <a:t>Các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màn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hình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chính</a:t>
            </a:r>
            <a:endParaRPr lang="vi-VN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52400" y="1678858"/>
            <a:ext cx="6553200" cy="373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AppBar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PageViewer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vuốt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ListView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GridView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E97F8C-C22C-436F-847E-9D234A19E2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72470" y="1245618"/>
            <a:ext cx="2401956" cy="474105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1250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 smtClean="0"/>
              <a:t>màn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hình</a:t>
            </a:r>
            <a:r>
              <a:rPr lang="en-US" sz="2800" b="0" dirty="0" smtClean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210908" y="15240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715000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8A0FD2-D22B-4F8E-A13E-CCE7AA8C96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2521" y="1163004"/>
            <a:ext cx="2438399" cy="528257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15240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486400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CB56F-060B-4981-B962-1C827E6E25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9984" y="1295400"/>
            <a:ext cx="2510936" cy="543843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658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486400" cy="665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986F1-8C0B-4C13-AFE0-10C26086FF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8709" y="1219200"/>
            <a:ext cx="2533093" cy="548688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1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4953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BD9E7-B698-4B32-99FA-11AFBF4138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34" y="1524000"/>
            <a:ext cx="2321169" cy="502920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  <p:cxnSp>
        <p:nvCxnSpPr>
          <p:cNvPr id="8" name="Elbow Connector 50">
            <a:extLst>
              <a:ext uri="{FF2B5EF4-FFF2-40B4-BE49-F238E27FC236}">
                <a16:creationId xmlns:a16="http://schemas.microsoft.com/office/drawing/2014/main" id="{6179AF51-815B-4863-95BB-C429F290BB92}"/>
              </a:ext>
            </a:extLst>
          </p:cNvPr>
          <p:cNvCxnSpPr/>
          <p:nvPr/>
        </p:nvCxnSpPr>
        <p:spPr>
          <a:xfrm>
            <a:off x="4940607" y="1581150"/>
            <a:ext cx="1352550" cy="800100"/>
          </a:xfrm>
          <a:prstGeom prst="bentConnector3">
            <a:avLst>
              <a:gd name="adj1" fmla="val 855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7">
            <a:extLst>
              <a:ext uri="{FF2B5EF4-FFF2-40B4-BE49-F238E27FC236}">
                <a16:creationId xmlns:a16="http://schemas.microsoft.com/office/drawing/2014/main" id="{FF1545B6-40CD-4091-B27D-0BF4DB06A842}"/>
              </a:ext>
            </a:extLst>
          </p:cNvPr>
          <p:cNvSpPr txBox="1"/>
          <p:nvPr/>
        </p:nvSpPr>
        <p:spPr>
          <a:xfrm>
            <a:off x="4941242" y="1200150"/>
            <a:ext cx="1200150" cy="323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4953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Elbow Connector 50">
            <a:extLst>
              <a:ext uri="{FF2B5EF4-FFF2-40B4-BE49-F238E27FC236}">
                <a16:creationId xmlns:a16="http://schemas.microsoft.com/office/drawing/2014/main" id="{6179AF51-815B-4863-95BB-C429F290BB92}"/>
              </a:ext>
            </a:extLst>
          </p:cNvPr>
          <p:cNvCxnSpPr/>
          <p:nvPr/>
        </p:nvCxnSpPr>
        <p:spPr>
          <a:xfrm>
            <a:off x="4940607" y="1581150"/>
            <a:ext cx="1352550" cy="800100"/>
          </a:xfrm>
          <a:prstGeom prst="bentConnector3">
            <a:avLst>
              <a:gd name="adj1" fmla="val 855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7">
            <a:extLst>
              <a:ext uri="{FF2B5EF4-FFF2-40B4-BE49-F238E27FC236}">
                <a16:creationId xmlns:a16="http://schemas.microsoft.com/office/drawing/2014/main" id="{FF1545B6-40CD-4091-B27D-0BF4DB06A842}"/>
              </a:ext>
            </a:extLst>
          </p:cNvPr>
          <p:cNvSpPr txBox="1"/>
          <p:nvPr/>
        </p:nvSpPr>
        <p:spPr>
          <a:xfrm>
            <a:off x="4941242" y="1200150"/>
            <a:ext cx="1200150" cy="323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DD1BC0-686D-4E83-9480-9A52A4D733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3157" y="1447800"/>
            <a:ext cx="2097720" cy="525633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321816" y="1137837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nhập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ký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295400" y="1545930"/>
            <a:ext cx="7696200" cy="538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Sau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tab: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vuốt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tab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 tab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 -    Text Input: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email,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Toggle 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(&amp;,*,@^,$...)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VN (Viettel,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Vinaphone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Mobiphone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,…)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bẻ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Nam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(*):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1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nhập</a:t>
            </a:r>
            <a:r>
              <a:rPr lang="en-US" dirty="0">
                <a:solidFill>
                  <a:schemeClr val="bg2"/>
                </a:solidFill>
              </a:rPr>
              <a:t>/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ký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FBD47-1E7C-42A0-AA3F-7018D7ED28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81250"/>
            <a:ext cx="1753235" cy="38004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70C0"/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556DE-6845-40D1-960A-D2D9DD26DCA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390774"/>
            <a:ext cx="1746250" cy="37814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44A09C-E8F9-4F85-8A49-31F9BDEBE02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29400" y="2381250"/>
            <a:ext cx="1733550" cy="3756025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635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3.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Danh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sách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phẩm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45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5B206-CA41-4F3E-80CC-49A46DE64F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1752600"/>
            <a:ext cx="2209801" cy="4747371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462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4</a:t>
            </a:r>
            <a:r>
              <a:rPr lang="en-US" dirty="0" smtClean="0">
                <a:solidFill>
                  <a:schemeClr val="bg2"/>
                </a:solidFill>
              </a:rPr>
              <a:t>. Chi </a:t>
            </a:r>
            <a:r>
              <a:rPr lang="en-US" dirty="0" err="1">
                <a:solidFill>
                  <a:schemeClr val="bg2"/>
                </a:solidFill>
              </a:rPr>
              <a:t>tiết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phẩm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45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D49F3-FD79-4F79-A5C0-EBDDEBA283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47800"/>
            <a:ext cx="2438400" cy="4966727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50500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en-US" dirty="0" smtClean="0"/>
          </a:p>
          <a:p>
            <a:r>
              <a:rPr lang="en-US" dirty="0" smtClean="0"/>
              <a:t>2. </a:t>
            </a:r>
            <a:r>
              <a:rPr lang="en-US" dirty="0"/>
              <a:t>Database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usecase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3.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</a:p>
          <a:p>
            <a:r>
              <a:rPr lang="en-US" dirty="0" smtClean="0"/>
              <a:t>4.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Tiki</a:t>
            </a:r>
            <a:endParaRPr lang="en-US" dirty="0" smtClean="0"/>
          </a:p>
          <a:p>
            <a:r>
              <a:rPr lang="en-US" dirty="0" smtClean="0"/>
              <a:t>5.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1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5. </a:t>
            </a:r>
            <a:r>
              <a:rPr lang="en-US" dirty="0" err="1">
                <a:solidFill>
                  <a:schemeClr val="bg2"/>
                </a:solidFill>
              </a:rPr>
              <a:t>Giỏ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8DD71-EBEE-43D1-973F-B6631A241D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8055" y="1292179"/>
            <a:ext cx="2456156" cy="532048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  <p:cxnSp>
        <p:nvCxnSpPr>
          <p:cNvPr id="10" name="Elbow Connector 457">
            <a:extLst>
              <a:ext uri="{FF2B5EF4-FFF2-40B4-BE49-F238E27FC236}">
                <a16:creationId xmlns:a16="http://schemas.microsoft.com/office/drawing/2014/main" id="{B59EDC1F-6D82-4868-852D-6E368328BF78}"/>
              </a:ext>
            </a:extLst>
          </p:cNvPr>
          <p:cNvCxnSpPr/>
          <p:nvPr/>
        </p:nvCxnSpPr>
        <p:spPr>
          <a:xfrm>
            <a:off x="4838052" y="1819086"/>
            <a:ext cx="1323975" cy="1352550"/>
          </a:xfrm>
          <a:prstGeom prst="bentConnector3">
            <a:avLst>
              <a:gd name="adj1" fmla="val 794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459">
            <a:extLst>
              <a:ext uri="{FF2B5EF4-FFF2-40B4-BE49-F238E27FC236}">
                <a16:creationId xmlns:a16="http://schemas.microsoft.com/office/drawing/2014/main" id="{C3C23C4A-2838-40E7-8175-A05B12271C87}"/>
              </a:ext>
            </a:extLst>
          </p:cNvPr>
          <p:cNvSpPr txBox="1"/>
          <p:nvPr/>
        </p:nvSpPr>
        <p:spPr>
          <a:xfrm>
            <a:off x="4876152" y="1552386"/>
            <a:ext cx="1238250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Giỏ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Elbow Connector 457">
            <a:extLst>
              <a:ext uri="{FF2B5EF4-FFF2-40B4-BE49-F238E27FC236}">
                <a16:creationId xmlns:a16="http://schemas.microsoft.com/office/drawing/2014/main" id="{B59EDC1F-6D82-4868-852D-6E368328BF78}"/>
              </a:ext>
            </a:extLst>
          </p:cNvPr>
          <p:cNvCxnSpPr/>
          <p:nvPr/>
        </p:nvCxnSpPr>
        <p:spPr>
          <a:xfrm>
            <a:off x="4838052" y="1819086"/>
            <a:ext cx="1323975" cy="1352550"/>
          </a:xfrm>
          <a:prstGeom prst="bentConnector3">
            <a:avLst>
              <a:gd name="adj1" fmla="val 794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460">
            <a:extLst>
              <a:ext uri="{FF2B5EF4-FFF2-40B4-BE49-F238E27FC236}">
                <a16:creationId xmlns:a16="http://schemas.microsoft.com/office/drawing/2014/main" id="{A7DDD6C2-37FD-4699-9CD5-66824D7F98D3}"/>
              </a:ext>
            </a:extLst>
          </p:cNvPr>
          <p:cNvSpPr txBox="1"/>
          <p:nvPr/>
        </p:nvSpPr>
        <p:spPr>
          <a:xfrm>
            <a:off x="4643393" y="1496086"/>
            <a:ext cx="1362075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7BE5D4-3B12-431E-988B-F3127435F4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6561" y="1143000"/>
            <a:ext cx="2563800" cy="555392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240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7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769F18-1957-4521-BE48-ABC4E15259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6678" y="1447800"/>
            <a:ext cx="2312355" cy="500837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041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8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7BF89-C002-4A33-950F-33F582A726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9138" y="1219200"/>
            <a:ext cx="2422862" cy="524760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5939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9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>
                <a:solidFill>
                  <a:schemeClr val="bg2"/>
                </a:solidFill>
              </a:rPr>
              <a:t>Chi </a:t>
            </a:r>
            <a:r>
              <a:rPr lang="en-US" dirty="0" err="1">
                <a:solidFill>
                  <a:schemeClr val="bg2"/>
                </a:solidFill>
              </a:rPr>
              <a:t>tiết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SĐT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C80E5-B43B-49BF-AA06-0B208467AB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9843" y="1371600"/>
            <a:ext cx="2371077" cy="5136536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9879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10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tài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khoản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SĐT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 (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07AD9-03EC-47E1-BBBA-ED1F3001332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43000"/>
            <a:ext cx="2523477" cy="54726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651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11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Cập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DAB07-0256-4DA4-B3D6-6581D6E115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19200"/>
            <a:ext cx="2514600" cy="544585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B0F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6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11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Cập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25680-501A-461D-9C12-A1DC19824F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1830" y="1219200"/>
            <a:ext cx="2449498" cy="5305398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23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12. </a:t>
            </a:r>
            <a:r>
              <a:rPr lang="en-US" dirty="0" err="1">
                <a:solidFill>
                  <a:schemeClr val="bg2"/>
                </a:solidFill>
              </a:rPr>
              <a:t>Danh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sách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1953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5715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715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E2CFC-773C-40B7-BA56-27C4E55245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20" y="1447800"/>
            <a:ext cx="2362200" cy="511921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6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Text Input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ẩn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khớp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3EA38-D713-47A4-B581-4840337ED1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505943"/>
            <a:ext cx="2295163" cy="497105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104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1" y="1600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Giới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thiệu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2020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hot.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205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E087C6-B56C-46CB-B9E4-DC4C901B0C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33" y="1219200"/>
            <a:ext cx="2428187" cy="52608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665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9A494-D600-43FB-8793-DF332DCD7E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21" y="1295400"/>
            <a:ext cx="2460675" cy="533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2871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8D011-E203-48F6-96BC-3982532CC7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76" y="1295400"/>
            <a:ext cx="2425913" cy="525142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53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2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7E7B9-B1DE-4311-91CF-770B2B93AA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47800"/>
            <a:ext cx="2348850" cy="508762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38734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8795-12A2-41D7-B0CE-5335839E63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26" y="1233827"/>
            <a:ext cx="2482991" cy="53784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420115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DCB89-3EB0-4AB4-9EBB-95780430E2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118" y="1295400"/>
            <a:ext cx="2442099" cy="528987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929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8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84CDF-97F7-4EFA-9E36-D8E6E9282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55" y="1219200"/>
            <a:ext cx="2446765" cy="53117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58493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037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02" y="2209800"/>
            <a:ext cx="556316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b="0" i="0" u="sng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kumimoji="0" lang="en-US" altLang="vi-VN" b="0" i="0" u="sng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6: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kumimoji="0" lang="vi-VN" altLang="vi-VN" sz="9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bớt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vi-VN" altLang="vi-VN" sz="7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</a:rPr>
              <a:t> </a:t>
            </a:r>
            <a:endParaRPr kumimoji="0" lang="vi-VN" altLang="vi-VN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vi-VN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F4CAB94-46E9-4C42-B89C-171EAF600C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2200" y="1219200"/>
            <a:ext cx="2707320" cy="5504444"/>
          </a:xfrm>
          <a:prstGeom prst="rect">
            <a:avLst/>
          </a:prstGeom>
          <a:effectLst>
            <a:outerShdw blurRad="50800" dist="50800" dir="5400000" algn="ctr" rotWithShape="0">
              <a:srgbClr val="0070C0">
                <a:alpha val="9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1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52400" y="16764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5" y="2286000"/>
            <a:ext cx="5486400" cy="185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FD2CCFF-013B-47DB-9580-5F09A222C4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2200" y="1066800"/>
            <a:ext cx="2713990" cy="5532755"/>
          </a:xfrm>
          <a:prstGeom prst="rect">
            <a:avLst/>
          </a:prstGeom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16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75638" y="1503969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01455"/>
            <a:ext cx="5819221" cy="66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8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9D2019A-17C9-473E-BA2E-CFC43A2CEE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1044" y="1371600"/>
            <a:ext cx="2438400" cy="5350849"/>
          </a:xfrm>
          <a:prstGeom prst="rect">
            <a:avLst/>
          </a:prstGeom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9352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1" y="1600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Nhiệm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vụ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762000" y="2286000"/>
            <a:ext cx="6477000" cy="177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qua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trải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đặc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biệt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nhất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m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ang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cả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thế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giới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trước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cửa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nhà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bạn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9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5240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24734"/>
            <a:ext cx="5819221" cy="275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ĐH,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5F3976-2F0E-4DDB-ACCF-310838A36B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7" y="1486280"/>
            <a:ext cx="2106923" cy="4565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9173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90789" y="1632641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68456"/>
            <a:ext cx="4281211" cy="36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đây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B843BAE-1CD8-470F-8085-F2F37883835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2454910" cy="531762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6565" y="154403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2F3988-5B09-49EB-8901-DE8B2FE9720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604" y="2133893"/>
            <a:ext cx="2029742" cy="439382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A4A64-8F7E-4F39-9F4A-C86E42430C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25" y="2096163"/>
            <a:ext cx="2133600" cy="4622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47325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đang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chờ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lấy</a:t>
            </a:r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3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415" y="1447051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hang </a:t>
            </a:r>
            <a:r>
              <a:rPr lang="en-US" dirty="0" err="1">
                <a:solidFill>
                  <a:schemeClr val="bg2"/>
                </a:solidFill>
              </a:rPr>
              <a:t>chờ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chuyển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99482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hang</a:t>
            </a:r>
          </a:p>
          <a:p>
            <a:r>
              <a:rPr lang="en-US" dirty="0" err="1">
                <a:solidFill>
                  <a:schemeClr val="bg2"/>
                </a:solidFill>
              </a:rPr>
              <a:t>Thành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công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3EDAF-862A-4F5C-888E-AC28BA412D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5892"/>
            <a:ext cx="2043522" cy="44291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1A6E4-6A43-4B8A-A0BB-E123D55205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958" y="2121948"/>
            <a:ext cx="2121619" cy="45970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1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31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hủy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99482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7253C-C93B-44B3-9F4B-3BD6520842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31" y="2198062"/>
            <a:ext cx="2050464" cy="44447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47559-5AE4-460E-92EE-8D95A41FAE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198062"/>
            <a:ext cx="2050464" cy="444196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5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36643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cá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143143"/>
            <a:ext cx="5819221" cy="116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email,…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E8E8F-485B-4CBE-B17E-D15634952E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54" y="1600200"/>
            <a:ext cx="2169480" cy="469803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BA996-674F-4252-AB0A-024E85476551}"/>
              </a:ext>
            </a:extLst>
          </p:cNvPr>
          <p:cNvCxnSpPr/>
          <p:nvPr/>
        </p:nvCxnSpPr>
        <p:spPr>
          <a:xfrm>
            <a:off x="5952478" y="2286000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316222" y="16764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cá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2" y="2147361"/>
            <a:ext cx="5410200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email,…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6A65B-B4B6-4CE1-AF1D-457C8A0C89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40" y="1676400"/>
            <a:ext cx="2246638" cy="487235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>
            <a:cxnSpLocks/>
          </p:cNvCxnSpPr>
          <p:nvPr/>
        </p:nvCxnSpPr>
        <p:spPr>
          <a:xfrm>
            <a:off x="5537512" y="3610390"/>
            <a:ext cx="7239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764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09800"/>
            <a:ext cx="5181600" cy="96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/>
          <p:nvPr/>
        </p:nvCxnSpPr>
        <p:spPr>
          <a:xfrm>
            <a:off x="5227843" y="3325825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1ED36B9-CC56-451F-A964-AA0E48E866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28650"/>
            <a:ext cx="2450150" cy="53058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5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67458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1" y="2245735"/>
            <a:ext cx="5410200" cy="96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/>
          <p:nvPr/>
        </p:nvCxnSpPr>
        <p:spPr>
          <a:xfrm>
            <a:off x="5194712" y="3416162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1562CE-2454-4B0D-A96B-B6954BFEBF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512" y="1109667"/>
            <a:ext cx="2463488" cy="53288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854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80266" y="1524000"/>
            <a:ext cx="391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giao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mặc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định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13" y="2154217"/>
            <a:ext cx="5367505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37BD9D-5A25-491E-9DC4-7A6A38607F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67" y="1371600"/>
            <a:ext cx="2362200" cy="511537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C4C71E-D15C-41D4-8E07-47EC0C7F44EC}"/>
              </a:ext>
            </a:extLst>
          </p:cNvPr>
          <p:cNvCxnSpPr/>
          <p:nvPr/>
        </p:nvCxnSpPr>
        <p:spPr>
          <a:xfrm>
            <a:off x="5286493" y="3865293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38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325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b) 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giao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mặc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định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7" y="2286000"/>
            <a:ext cx="4977534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48CA5-B3A7-49FE-A52D-513412E114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01" y="1219201"/>
            <a:ext cx="2538238" cy="54965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5404DC-E57A-4A21-9CCE-0F4089C830E3}"/>
              </a:ext>
            </a:extLst>
          </p:cNvPr>
          <p:cNvCxnSpPr/>
          <p:nvPr/>
        </p:nvCxnSpPr>
        <p:spPr>
          <a:xfrm>
            <a:off x="5476321" y="3419475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5: </a:t>
            </a:r>
            <a:r>
              <a:rPr lang="en-US" sz="2800" b="0" dirty="0" err="1"/>
              <a:t>Đánh</a:t>
            </a:r>
            <a:r>
              <a:rPr lang="en-US" sz="2800" b="0" dirty="0"/>
              <a:t> </a:t>
            </a:r>
            <a:r>
              <a:rPr lang="en-US" sz="2800" b="0" dirty="0" err="1"/>
              <a:t>giá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104149"/>
            <a:ext cx="5819221" cy="26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vi-V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4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4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Windows 10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Android Studio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Java)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MYSQL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Word, PPT…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304800" y="856508"/>
            <a:ext cx="1907219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A: </a:t>
            </a:r>
            <a:r>
              <a:rPr lang="en-US" sz="2400" b="0" dirty="0" err="1"/>
              <a:t>Tổng</a:t>
            </a:r>
            <a:r>
              <a:rPr lang="en-US" sz="2400" b="0" dirty="0"/>
              <a:t> </a:t>
            </a:r>
            <a:r>
              <a:rPr lang="en-US" sz="2400" b="0" dirty="0" err="1"/>
              <a:t>kết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7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5: </a:t>
            </a:r>
            <a:r>
              <a:rPr lang="en-US" sz="2800" b="0" dirty="0" err="1"/>
              <a:t>Đánh</a:t>
            </a:r>
            <a:r>
              <a:rPr lang="en-US" sz="2800" b="0" dirty="0"/>
              <a:t> </a:t>
            </a:r>
            <a:r>
              <a:rPr lang="en-US" sz="2800" b="0" dirty="0" err="1"/>
              <a:t>giá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90145"/>
            <a:ext cx="804131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thân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Hầu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tế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hội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thuyết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tiễn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/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 GitHub: </a:t>
            </a:r>
            <a:r>
              <a:rPr lang="en-US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https://github.com/cungtrang0978/JavaTechnology</a:t>
            </a:r>
            <a:endParaRPr lang="vi-VN" u="sng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381000" y="790839"/>
            <a:ext cx="1907219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B: </a:t>
            </a:r>
            <a:r>
              <a:rPr lang="en-US" sz="2400" b="0" dirty="0" err="1"/>
              <a:t>Kết</a:t>
            </a:r>
            <a:r>
              <a:rPr lang="en-US" sz="2400" b="0" dirty="0"/>
              <a:t> </a:t>
            </a:r>
            <a:r>
              <a:rPr lang="en-US" sz="2400" b="0" dirty="0" err="1"/>
              <a:t>luận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73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136338"/>
            <a:ext cx="581922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/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Java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OOP: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https://www.youtube.com/watch?v=3gtOAlcovoQ&amp;list=PL33lvabfss1yGrOutFR03OZoqm91TSsvs&amp;ab_channel=Kteam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Android A-Z: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https://www.youtube.com/watch?v=k7x7Q3-nU6o&amp;list=PLzrVYRai0riSRJ3M3bifVWWRq5eJMu6tv&amp;ab_channel=TrungT%C3%A2m%C4%90%C3%A0oT%E1%BA%A1oTinH%E1%BB%8DcKhoaPh%E1%BA%A1m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Trang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Tiki: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https://tiki.vn/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252153" y="630703"/>
            <a:ext cx="2795847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err="1"/>
              <a:t>Nguồn</a:t>
            </a:r>
            <a:r>
              <a:rPr lang="en-US" sz="2400" b="0" dirty="0"/>
              <a:t> </a:t>
            </a:r>
            <a:r>
              <a:rPr lang="en-US" sz="2400" b="0" dirty="0" err="1"/>
              <a:t>tham</a:t>
            </a:r>
            <a:r>
              <a:rPr lang="en-US" sz="2400" b="0" dirty="0"/>
              <a:t> </a:t>
            </a:r>
            <a:r>
              <a:rPr lang="en-US" sz="2400" b="0" dirty="0" err="1"/>
              <a:t>khảo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08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4BE1FA-92D1-4D70-B6B2-62C7EDE3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657600" cy="799306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6: DEMO</a:t>
            </a:r>
          </a:p>
        </p:txBody>
      </p:sp>
    </p:spTree>
    <p:extLst>
      <p:ext uri="{BB962C8B-B14F-4D97-AF65-F5344CB8AC3E}">
        <p14:creationId xmlns:p14="http://schemas.microsoft.com/office/powerpoint/2010/main" val="326752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394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túi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0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436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gmail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h)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nghị</a:t>
            </a:r>
            <a:endParaRPr lang="vi-VN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2: </a:t>
            </a:r>
            <a:r>
              <a:rPr lang="en-US" sz="2800" b="0" dirty="0" err="1" smtClean="0"/>
              <a:t>Cơ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sở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dữ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hiệu</a:t>
            </a:r>
            <a:endParaRPr lang="en-US" sz="2800" dirty="0"/>
          </a:p>
        </p:txBody>
      </p:sp>
      <p:pic>
        <p:nvPicPr>
          <p:cNvPr id="7" name="Picture 6" descr="No description available.">
            <a:extLst>
              <a:ext uri="{FF2B5EF4-FFF2-40B4-BE49-F238E27FC236}">
                <a16:creationId xmlns:a16="http://schemas.microsoft.com/office/drawing/2014/main" id="{050CBAC1-89E2-4240-A31D-297D57D603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651115" cy="399161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62684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1026" name="Picture 2" descr="Xây dựng website thương mại điện tử | Tìm ở đây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6666" r="5779" b="5000"/>
          <a:stretch/>
        </p:blipFill>
        <p:spPr bwMode="auto">
          <a:xfrm>
            <a:off x="2133600" y="1151563"/>
            <a:ext cx="6172200" cy="536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2 Tùy chỉnh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B47EFB-BDBB-4CE5-A848-1507BE3B7989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16c05727-aa75-4e4a-9b5f-8a80a1165891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305</TotalTime>
  <Words>3532</Words>
  <Application>Microsoft Office PowerPoint</Application>
  <PresentationFormat>On-screen Show (4:3)</PresentationFormat>
  <Paragraphs>374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16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Verve</vt:lpstr>
      <vt:lpstr>Báo cáo đồ án Môn công nghệ Java Đề tài: App bán hàng Tiki</vt:lpstr>
      <vt:lpstr>Nội dung</vt:lpstr>
      <vt:lpstr>Phần 1: Tổng quan phần mềm</vt:lpstr>
      <vt:lpstr>Phần 1: Tổng quan phần mềm</vt:lpstr>
      <vt:lpstr>Phần 1: Tổng quan phần mềm</vt:lpstr>
      <vt:lpstr>Phần 1: Tổng quan phần mềm</vt:lpstr>
      <vt:lpstr>Phần 1: Tổng quan phần mềm</vt:lpstr>
      <vt:lpstr>Phần 2: Cơ sở dữ hiệu</vt:lpstr>
      <vt:lpstr>Use case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5: Đánh giá phần mềm</vt:lpstr>
      <vt:lpstr>Phần 5: Đánh giá phần mềm</vt:lpstr>
      <vt:lpstr>PowerPoint Presentation</vt:lpstr>
      <vt:lpstr>Phần 6: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tả đồ án Môn công nghệ Java Đề tài: App bán hang Tiki</dc:title>
  <dc:creator>MAI TRONG VINH</dc:creator>
  <cp:lastModifiedBy>Admin</cp:lastModifiedBy>
  <cp:revision>202</cp:revision>
  <dcterms:created xsi:type="dcterms:W3CDTF">2020-10-28T07:31:06Z</dcterms:created>
  <dcterms:modified xsi:type="dcterms:W3CDTF">2020-10-29T03:03:13Z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